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17" r:id="rId12"/>
    <p:sldId id="31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19" autoAdjust="0"/>
  </p:normalViewPr>
  <p:slideViewPr>
    <p:cSldViewPr snapToGrid="0">
      <p:cViewPr varScale="1">
        <p:scale>
          <a:sx n="89" d="100"/>
          <a:sy n="89" d="100"/>
        </p:scale>
        <p:origin x="25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custT="1"/>
      <dgm:spPr/>
      <dgm:t>
        <a:bodyPr/>
        <a:lstStyle/>
        <a:p>
          <a:r>
            <a:rPr lang="en-US" sz="1800" dirty="0" err="1"/>
            <a:t>Zwischenstand</a:t>
          </a:r>
          <a:r>
            <a:rPr lang="en-US" sz="1800" dirty="0"/>
            <a:t> April</a:t>
          </a:r>
          <a:endParaRPr lang="en-US" sz="1500" dirty="0"/>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custT="1"/>
      <dgm:spPr/>
      <dgm:t>
        <a:bodyPr/>
        <a:lstStyle/>
        <a:p>
          <a:r>
            <a:rPr lang="en-US" sz="1800" dirty="0"/>
            <a:t>Hand </a:t>
          </a:r>
          <a:r>
            <a:rPr lang="en-US" sz="1800" dirty="0" err="1"/>
            <a:t>Animationen</a:t>
          </a:r>
          <a:endParaRPr lang="en-US" sz="1800" dirty="0"/>
        </a:p>
        <a:p>
          <a:r>
            <a:rPr lang="en-US" sz="1800" dirty="0"/>
            <a:t>Gun-Script</a:t>
          </a:r>
        </a:p>
        <a:p>
          <a:r>
            <a:rPr lang="en-US" sz="1800" dirty="0" err="1"/>
            <a:t>Objekt</a:t>
          </a:r>
          <a:r>
            <a:rPr lang="en-US" sz="1800" dirty="0"/>
            <a:t> </a:t>
          </a:r>
          <a:r>
            <a:rPr lang="en-US" sz="1800" dirty="0" err="1"/>
            <a:t>Interaktionen</a:t>
          </a:r>
          <a:endParaRPr lang="en-US" sz="1800" dirty="0"/>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custT="1"/>
      <dgm:spPr/>
      <dgm:t>
        <a:bodyPr/>
        <a:lstStyle/>
        <a:p>
          <a:r>
            <a:rPr lang="en-US" sz="1800" dirty="0"/>
            <a:t>Mai</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custT="1"/>
      <dgm:spPr/>
      <dgm:t>
        <a:bodyPr/>
        <a:lstStyle/>
        <a:p>
          <a:r>
            <a:rPr lang="en-US" sz="1800" dirty="0" err="1"/>
            <a:t>Gegner</a:t>
          </a:r>
          <a:endParaRPr lang="en-US" sz="1800" dirty="0"/>
        </a:p>
        <a:p>
          <a:r>
            <a:rPr lang="en-US" sz="1800" dirty="0"/>
            <a:t>Map</a:t>
          </a:r>
        </a:p>
        <a:p>
          <a:r>
            <a:rPr lang="en-US" sz="1800" dirty="0"/>
            <a:t>API</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custT="1"/>
      <dgm:spPr/>
      <dgm:t>
        <a:bodyPr/>
        <a:lstStyle/>
        <a:p>
          <a:r>
            <a:rPr lang="en-US" sz="1500" dirty="0" err="1"/>
            <a:t>Endstand</a:t>
          </a:r>
          <a:r>
            <a:rPr lang="en-US" sz="1500" dirty="0"/>
            <a:t> </a:t>
          </a:r>
          <a:r>
            <a:rPr lang="en-US" sz="1500" dirty="0" err="1"/>
            <a:t>Juni</a:t>
          </a:r>
          <a:endParaRPr lang="en-US" sz="1500" dirty="0"/>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custT="1"/>
      <dgm:spPr/>
      <dgm:t>
        <a:bodyPr/>
        <a:lstStyle/>
        <a:p>
          <a:r>
            <a:rPr lang="en-US" sz="1800" dirty="0"/>
            <a:t>Multiplayer</a:t>
          </a:r>
        </a:p>
        <a:p>
          <a:r>
            <a:rPr lang="en-US" sz="1800" dirty="0"/>
            <a:t>Player Shop</a:t>
          </a:r>
        </a:p>
        <a:p>
          <a:r>
            <a:rPr lang="en-US" sz="1800" dirty="0" err="1"/>
            <a:t>Vielleicht</a:t>
          </a:r>
          <a:r>
            <a:rPr lang="en-US" sz="1800" dirty="0"/>
            <a:t> </a:t>
          </a:r>
          <a:r>
            <a:rPr lang="en-US" sz="1800" dirty="0" err="1"/>
            <a:t>interaktivere</a:t>
          </a:r>
          <a:r>
            <a:rPr lang="en-US" sz="1800" dirty="0"/>
            <a:t> Map</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err="1"/>
            <a:t>Zwischenstand</a:t>
          </a:r>
          <a:r>
            <a:rPr lang="en-US" sz="1800" kern="1200" dirty="0"/>
            <a:t> April</a:t>
          </a:r>
          <a:endParaRPr lang="en-US" sz="1500" kern="1200" dirty="0"/>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None/>
          </a:pPr>
          <a:r>
            <a:rPr lang="en-US" sz="1800" kern="1200" dirty="0"/>
            <a:t>Hand </a:t>
          </a:r>
          <a:r>
            <a:rPr lang="en-US" sz="1800" kern="1200" dirty="0" err="1"/>
            <a:t>Animationen</a:t>
          </a:r>
          <a:endParaRPr lang="en-US" sz="1800" kern="1200" dirty="0"/>
        </a:p>
        <a:p>
          <a:pPr marL="0" lvl="0" indent="0" algn="ctr" defTabSz="800100">
            <a:lnSpc>
              <a:spcPct val="90000"/>
            </a:lnSpc>
            <a:spcBef>
              <a:spcPct val="0"/>
            </a:spcBef>
            <a:spcAft>
              <a:spcPct val="35000"/>
            </a:spcAft>
            <a:buNone/>
          </a:pPr>
          <a:r>
            <a:rPr lang="en-US" sz="1800" kern="1200" dirty="0"/>
            <a:t>Gun-Script</a:t>
          </a:r>
        </a:p>
        <a:p>
          <a:pPr marL="0" lvl="0" indent="0" algn="ctr" defTabSz="800100">
            <a:lnSpc>
              <a:spcPct val="90000"/>
            </a:lnSpc>
            <a:spcBef>
              <a:spcPct val="0"/>
            </a:spcBef>
            <a:spcAft>
              <a:spcPct val="35000"/>
            </a:spcAft>
            <a:buNone/>
          </a:pPr>
          <a:r>
            <a:rPr lang="en-US" sz="1800" kern="1200" dirty="0" err="1"/>
            <a:t>Objekt</a:t>
          </a:r>
          <a:r>
            <a:rPr lang="en-US" sz="1800" kern="1200" dirty="0"/>
            <a:t> </a:t>
          </a:r>
          <a:r>
            <a:rPr lang="en-US" sz="1800" kern="1200" dirty="0" err="1"/>
            <a:t>Interaktionen</a:t>
          </a:r>
          <a:endParaRPr lang="en-US" sz="1800" kern="1200" dirty="0"/>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Mai</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t" anchorCtr="1">
          <a:noAutofit/>
        </a:bodyPr>
        <a:lstStyle/>
        <a:p>
          <a:pPr marL="0" lvl="0" indent="0" algn="ctr" defTabSz="800100">
            <a:lnSpc>
              <a:spcPct val="90000"/>
            </a:lnSpc>
            <a:spcBef>
              <a:spcPct val="0"/>
            </a:spcBef>
            <a:spcAft>
              <a:spcPct val="35000"/>
            </a:spcAft>
            <a:buNone/>
          </a:pPr>
          <a:r>
            <a:rPr lang="en-US" sz="1800" kern="1200" dirty="0" err="1"/>
            <a:t>Gegner</a:t>
          </a:r>
          <a:endParaRPr lang="en-US" sz="1800" kern="1200" dirty="0"/>
        </a:p>
        <a:p>
          <a:pPr marL="0" lvl="0" indent="0" algn="ctr" defTabSz="800100">
            <a:lnSpc>
              <a:spcPct val="90000"/>
            </a:lnSpc>
            <a:spcBef>
              <a:spcPct val="0"/>
            </a:spcBef>
            <a:spcAft>
              <a:spcPct val="35000"/>
            </a:spcAft>
            <a:buNone/>
          </a:pPr>
          <a:r>
            <a:rPr lang="en-US" sz="1800" kern="1200" dirty="0"/>
            <a:t>Map</a:t>
          </a:r>
        </a:p>
        <a:p>
          <a:pPr marL="0" lvl="0" indent="0" algn="ctr" defTabSz="800100">
            <a:lnSpc>
              <a:spcPct val="90000"/>
            </a:lnSpc>
            <a:spcBef>
              <a:spcPct val="0"/>
            </a:spcBef>
            <a:spcAft>
              <a:spcPct val="35000"/>
            </a:spcAft>
            <a:buNone/>
          </a:pPr>
          <a:r>
            <a:rPr lang="en-US" sz="1800" kern="1200" dirty="0"/>
            <a:t>API</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90000"/>
            </a:lnSpc>
            <a:spcBef>
              <a:spcPct val="0"/>
            </a:spcBef>
            <a:spcAft>
              <a:spcPct val="35000"/>
            </a:spcAft>
            <a:buNone/>
          </a:pPr>
          <a:r>
            <a:rPr lang="en-US" sz="1500" kern="1200" dirty="0" err="1"/>
            <a:t>Endstand</a:t>
          </a:r>
          <a:r>
            <a:rPr lang="en-US" sz="1500" kern="1200" dirty="0"/>
            <a:t> </a:t>
          </a:r>
          <a:r>
            <a:rPr lang="en-US" sz="1500" kern="1200" dirty="0" err="1"/>
            <a:t>Juni</a:t>
          </a:r>
          <a:endParaRPr lang="en-US" sz="1500" kern="1200" dirty="0"/>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0020" rIns="0" bIns="160020" numCol="1" spcCol="1270" anchor="b" anchorCtr="1">
          <a:noAutofit/>
        </a:bodyPr>
        <a:lstStyle/>
        <a:p>
          <a:pPr marL="0" lvl="0" indent="0" algn="ctr" defTabSz="800100">
            <a:lnSpc>
              <a:spcPct val="90000"/>
            </a:lnSpc>
            <a:spcBef>
              <a:spcPct val="0"/>
            </a:spcBef>
            <a:spcAft>
              <a:spcPct val="35000"/>
            </a:spcAft>
            <a:buNone/>
          </a:pPr>
          <a:r>
            <a:rPr lang="en-US" sz="1800" kern="1200" dirty="0"/>
            <a:t>Multiplayer</a:t>
          </a:r>
        </a:p>
        <a:p>
          <a:pPr marL="0" lvl="0" indent="0" algn="ctr" defTabSz="800100">
            <a:lnSpc>
              <a:spcPct val="90000"/>
            </a:lnSpc>
            <a:spcBef>
              <a:spcPct val="0"/>
            </a:spcBef>
            <a:spcAft>
              <a:spcPct val="35000"/>
            </a:spcAft>
            <a:buNone/>
          </a:pPr>
          <a:r>
            <a:rPr lang="en-US" sz="1800" kern="1200" dirty="0"/>
            <a:t>Player Shop</a:t>
          </a:r>
        </a:p>
        <a:p>
          <a:pPr marL="0" lvl="0" indent="0" algn="ctr" defTabSz="800100">
            <a:lnSpc>
              <a:spcPct val="90000"/>
            </a:lnSpc>
            <a:spcBef>
              <a:spcPct val="0"/>
            </a:spcBef>
            <a:spcAft>
              <a:spcPct val="35000"/>
            </a:spcAft>
            <a:buNone/>
          </a:pPr>
          <a:r>
            <a:rPr lang="en-US" sz="1800" kern="1200" dirty="0" err="1"/>
            <a:t>Vielleicht</a:t>
          </a:r>
          <a:r>
            <a:rPr lang="en-US" sz="1800" kern="1200" dirty="0"/>
            <a:t> </a:t>
          </a:r>
          <a:r>
            <a:rPr lang="en-US" sz="1800" kern="1200" dirty="0" err="1"/>
            <a:t>interaktivere</a:t>
          </a:r>
          <a:r>
            <a:rPr lang="en-US" sz="1800" kern="1200" dirty="0"/>
            <a:t> Map</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Counter </a:t>
            </a:r>
            <a:r>
              <a:rPr lang="en-US" sz="4400" dirty="0" err="1"/>
              <a:t>Strejk</a:t>
            </a:r>
            <a:endParaRPr lang="en-US" sz="44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Eine </a:t>
            </a:r>
            <a:r>
              <a:rPr lang="en-US" sz="1800" dirty="0" err="1">
                <a:solidFill>
                  <a:srgbClr val="FC05CB"/>
                </a:solidFill>
              </a:rPr>
              <a:t>Präsentation</a:t>
            </a:r>
            <a:r>
              <a:rPr lang="en-US" sz="1800" dirty="0">
                <a:solidFill>
                  <a:srgbClr val="FC05CB"/>
                </a:solidFill>
              </a:rPr>
              <a:t> von Tobias Weiß</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err="1"/>
              <a:t>Projektfortschritt</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293466695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7A8CA-2447-4D1C-915D-6F9765C0F87C}"/>
              </a:ext>
            </a:extLst>
          </p:cNvPr>
          <p:cNvSpPr>
            <a:spLocks noGrp="1"/>
          </p:cNvSpPr>
          <p:nvPr>
            <p:ph type="title"/>
          </p:nvPr>
        </p:nvSpPr>
        <p:spPr>
          <a:xfrm>
            <a:off x="914357" y="0"/>
            <a:ext cx="10353762" cy="802640"/>
          </a:xfrm>
        </p:spPr>
        <p:txBody>
          <a:bodyPr/>
          <a:lstStyle/>
          <a:p>
            <a:r>
              <a:rPr lang="en-US" dirty="0" err="1"/>
              <a:t>Animationen</a:t>
            </a:r>
            <a:r>
              <a:rPr lang="en-US" dirty="0"/>
              <a:t> der </a:t>
            </a:r>
            <a:r>
              <a:rPr lang="en-US" dirty="0" err="1"/>
              <a:t>Hände</a:t>
            </a:r>
            <a:endParaRPr lang="en-AT" dirty="0"/>
          </a:p>
        </p:txBody>
      </p:sp>
      <p:pic>
        <p:nvPicPr>
          <p:cNvPr id="4" name="20220331_hands_animations">
            <a:hlinkClick r:id="" action="ppaction://media"/>
            <a:extLst>
              <a:ext uri="{FF2B5EF4-FFF2-40B4-BE49-F238E27FC236}">
                <a16:creationId xmlns:a16="http://schemas.microsoft.com/office/drawing/2014/main" id="{2EFD2F14-ED1C-4411-9866-C5EA7EDB1F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26118" y="802640"/>
            <a:ext cx="5730240" cy="5730240"/>
          </a:xfrm>
        </p:spPr>
      </p:pic>
    </p:spTree>
    <p:extLst>
      <p:ext uri="{BB962C8B-B14F-4D97-AF65-F5344CB8AC3E}">
        <p14:creationId xmlns:p14="http://schemas.microsoft.com/office/powerpoint/2010/main" val="217923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7A8CA-2447-4D1C-915D-6F9765C0F87C}"/>
              </a:ext>
            </a:extLst>
          </p:cNvPr>
          <p:cNvSpPr>
            <a:spLocks noGrp="1"/>
          </p:cNvSpPr>
          <p:nvPr>
            <p:ph type="title"/>
          </p:nvPr>
        </p:nvSpPr>
        <p:spPr>
          <a:xfrm>
            <a:off x="914357" y="0"/>
            <a:ext cx="10353762" cy="802640"/>
          </a:xfrm>
        </p:spPr>
        <p:txBody>
          <a:bodyPr/>
          <a:lstStyle/>
          <a:p>
            <a:r>
              <a:rPr lang="en-US" dirty="0" err="1"/>
              <a:t>Objekt-Interaktionen</a:t>
            </a:r>
            <a:endParaRPr lang="en-AT" dirty="0"/>
          </a:p>
        </p:txBody>
      </p:sp>
      <p:pic>
        <p:nvPicPr>
          <p:cNvPr id="6" name="20220331_object_interactions">
            <a:hlinkClick r:id="" action="ppaction://media"/>
            <a:extLst>
              <a:ext uri="{FF2B5EF4-FFF2-40B4-BE49-F238E27FC236}">
                <a16:creationId xmlns:a16="http://schemas.microsoft.com/office/drawing/2014/main" id="{764CD272-BE00-486B-90D4-23CA3CBD53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23577" y="802640"/>
            <a:ext cx="5744845" cy="5744845"/>
          </a:xfrm>
          <a:prstGeom prst="rect">
            <a:avLst/>
          </a:prstGeom>
        </p:spPr>
      </p:pic>
    </p:spTree>
    <p:extLst>
      <p:ext uri="{BB962C8B-B14F-4D97-AF65-F5344CB8AC3E}">
        <p14:creationId xmlns:p14="http://schemas.microsoft.com/office/powerpoint/2010/main" val="44096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7A8CA-2447-4D1C-915D-6F9765C0F87C}"/>
              </a:ext>
            </a:extLst>
          </p:cNvPr>
          <p:cNvSpPr>
            <a:spLocks noGrp="1"/>
          </p:cNvSpPr>
          <p:nvPr>
            <p:ph type="title"/>
          </p:nvPr>
        </p:nvSpPr>
        <p:spPr>
          <a:xfrm>
            <a:off x="914357" y="0"/>
            <a:ext cx="10353762" cy="802640"/>
          </a:xfrm>
        </p:spPr>
        <p:txBody>
          <a:bodyPr/>
          <a:lstStyle/>
          <a:p>
            <a:r>
              <a:rPr lang="en-US" dirty="0" err="1"/>
              <a:t>Schießen</a:t>
            </a:r>
            <a:r>
              <a:rPr lang="en-US" dirty="0"/>
              <a:t> </a:t>
            </a:r>
            <a:r>
              <a:rPr lang="en-US" dirty="0" err="1"/>
              <a:t>mit</a:t>
            </a:r>
            <a:r>
              <a:rPr lang="en-US" dirty="0"/>
              <a:t> </a:t>
            </a:r>
            <a:r>
              <a:rPr lang="en-US" dirty="0" err="1"/>
              <a:t>einer</a:t>
            </a:r>
            <a:r>
              <a:rPr lang="en-US" dirty="0"/>
              <a:t> </a:t>
            </a:r>
            <a:r>
              <a:rPr lang="en-US" dirty="0" err="1"/>
              <a:t>Waffe</a:t>
            </a:r>
            <a:endParaRPr lang="en-AT" dirty="0"/>
          </a:p>
        </p:txBody>
      </p:sp>
      <p:pic>
        <p:nvPicPr>
          <p:cNvPr id="6" name="20220331_gun_interactions">
            <a:hlinkClick r:id="" action="ppaction://media"/>
            <a:extLst>
              <a:ext uri="{FF2B5EF4-FFF2-40B4-BE49-F238E27FC236}">
                <a16:creationId xmlns:a16="http://schemas.microsoft.com/office/drawing/2014/main" id="{5E258B4B-43EE-4B93-8E36-551B60774A7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229054" y="802640"/>
            <a:ext cx="5733891" cy="5733891"/>
          </a:xfrm>
        </p:spPr>
      </p:pic>
    </p:spTree>
    <p:extLst>
      <p:ext uri="{BB962C8B-B14F-4D97-AF65-F5344CB8AC3E}">
        <p14:creationId xmlns:p14="http://schemas.microsoft.com/office/powerpoint/2010/main" val="101556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460C-73B9-45B1-8D6D-BE3B32C8B16F}"/>
              </a:ext>
            </a:extLst>
          </p:cNvPr>
          <p:cNvSpPr>
            <a:spLocks noGrp="1"/>
          </p:cNvSpPr>
          <p:nvPr>
            <p:ph type="title"/>
          </p:nvPr>
        </p:nvSpPr>
        <p:spPr/>
        <p:txBody>
          <a:bodyPr/>
          <a:lstStyle/>
          <a:p>
            <a:r>
              <a:rPr lang="en-US" dirty="0"/>
              <a:t>Update() in Gun-script</a:t>
            </a:r>
            <a:endParaRPr lang="en-AT" dirty="0"/>
          </a:p>
        </p:txBody>
      </p:sp>
      <p:pic>
        <p:nvPicPr>
          <p:cNvPr id="5" name="Content Placeholder 4">
            <a:extLst>
              <a:ext uri="{FF2B5EF4-FFF2-40B4-BE49-F238E27FC236}">
                <a16:creationId xmlns:a16="http://schemas.microsoft.com/office/drawing/2014/main" id="{29652B3C-7704-4794-8AA2-6E65F7152760}"/>
              </a:ext>
            </a:extLst>
          </p:cNvPr>
          <p:cNvPicPr>
            <a:picLocks noGrp="1" noChangeAspect="1"/>
          </p:cNvPicPr>
          <p:nvPr>
            <p:ph idx="1"/>
          </p:nvPr>
        </p:nvPicPr>
        <p:blipFill>
          <a:blip r:embed="rId2"/>
          <a:stretch>
            <a:fillRect/>
          </a:stretch>
        </p:blipFill>
        <p:spPr>
          <a:xfrm>
            <a:off x="310132" y="1758422"/>
            <a:ext cx="11348042" cy="4733817"/>
          </a:xfrm>
        </p:spPr>
      </p:pic>
    </p:spTree>
    <p:extLst>
      <p:ext uri="{BB962C8B-B14F-4D97-AF65-F5344CB8AC3E}">
        <p14:creationId xmlns:p14="http://schemas.microsoft.com/office/powerpoint/2010/main" val="3684081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460C-73B9-45B1-8D6D-BE3B32C8B16F}"/>
              </a:ext>
            </a:extLst>
          </p:cNvPr>
          <p:cNvSpPr>
            <a:spLocks noGrp="1"/>
          </p:cNvSpPr>
          <p:nvPr>
            <p:ph type="title"/>
          </p:nvPr>
        </p:nvSpPr>
        <p:spPr/>
        <p:txBody>
          <a:bodyPr/>
          <a:lstStyle/>
          <a:p>
            <a:r>
              <a:rPr lang="en-US" dirty="0" err="1"/>
              <a:t>checkGripping</a:t>
            </a:r>
            <a:r>
              <a:rPr lang="en-US" dirty="0"/>
              <a:t>() in Gun-script</a:t>
            </a:r>
            <a:endParaRPr lang="en-AT" dirty="0"/>
          </a:p>
        </p:txBody>
      </p:sp>
      <p:pic>
        <p:nvPicPr>
          <p:cNvPr id="7" name="Content Placeholder 6">
            <a:extLst>
              <a:ext uri="{FF2B5EF4-FFF2-40B4-BE49-F238E27FC236}">
                <a16:creationId xmlns:a16="http://schemas.microsoft.com/office/drawing/2014/main" id="{A0E6D1CA-3CF8-489E-A10B-AFF08F71B88A}"/>
              </a:ext>
            </a:extLst>
          </p:cNvPr>
          <p:cNvPicPr>
            <a:picLocks noGrp="1" noChangeAspect="1"/>
          </p:cNvPicPr>
          <p:nvPr>
            <p:ph idx="1"/>
          </p:nvPr>
        </p:nvPicPr>
        <p:blipFill>
          <a:blip r:embed="rId2"/>
          <a:stretch>
            <a:fillRect/>
          </a:stretch>
        </p:blipFill>
        <p:spPr>
          <a:xfrm>
            <a:off x="325120" y="1668011"/>
            <a:ext cx="10353762" cy="4858071"/>
          </a:xfrm>
        </p:spPr>
      </p:pic>
    </p:spTree>
    <p:extLst>
      <p:ext uri="{BB962C8B-B14F-4D97-AF65-F5344CB8AC3E}">
        <p14:creationId xmlns:p14="http://schemas.microsoft.com/office/powerpoint/2010/main" val="342496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460C-73B9-45B1-8D6D-BE3B32C8B16F}"/>
              </a:ext>
            </a:extLst>
          </p:cNvPr>
          <p:cNvSpPr>
            <a:spLocks noGrp="1"/>
          </p:cNvSpPr>
          <p:nvPr>
            <p:ph type="title"/>
          </p:nvPr>
        </p:nvSpPr>
        <p:spPr/>
        <p:txBody>
          <a:bodyPr/>
          <a:lstStyle/>
          <a:p>
            <a:r>
              <a:rPr lang="en-US" dirty="0"/>
              <a:t>fire() in Gun-script</a:t>
            </a:r>
            <a:endParaRPr lang="en-AT" dirty="0"/>
          </a:p>
        </p:txBody>
      </p:sp>
      <p:pic>
        <p:nvPicPr>
          <p:cNvPr id="13" name="Content Placeholder 12">
            <a:extLst>
              <a:ext uri="{FF2B5EF4-FFF2-40B4-BE49-F238E27FC236}">
                <a16:creationId xmlns:a16="http://schemas.microsoft.com/office/drawing/2014/main" id="{EECD0D0A-E66E-48E3-8D9B-C34F96229A07}"/>
              </a:ext>
            </a:extLst>
          </p:cNvPr>
          <p:cNvPicPr>
            <a:picLocks noGrp="1" noChangeAspect="1"/>
          </p:cNvPicPr>
          <p:nvPr>
            <p:ph idx="1"/>
          </p:nvPr>
        </p:nvPicPr>
        <p:blipFill>
          <a:blip r:embed="rId2"/>
          <a:stretch>
            <a:fillRect/>
          </a:stretch>
        </p:blipFill>
        <p:spPr>
          <a:xfrm>
            <a:off x="535289" y="1693117"/>
            <a:ext cx="11121421" cy="3471766"/>
          </a:xfrm>
        </p:spPr>
      </p:pic>
    </p:spTree>
    <p:extLst>
      <p:ext uri="{BB962C8B-B14F-4D97-AF65-F5344CB8AC3E}">
        <p14:creationId xmlns:p14="http://schemas.microsoft.com/office/powerpoint/2010/main" val="3238124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1FE8-6F9F-487A-8F60-A73207DE573B}"/>
              </a:ext>
            </a:extLst>
          </p:cNvPr>
          <p:cNvSpPr>
            <a:spLocks noGrp="1"/>
          </p:cNvSpPr>
          <p:nvPr>
            <p:ph type="title"/>
          </p:nvPr>
        </p:nvSpPr>
        <p:spPr/>
        <p:txBody>
          <a:bodyPr/>
          <a:lstStyle/>
          <a:p>
            <a:r>
              <a:rPr lang="en-US" dirty="0"/>
              <a:t>API</a:t>
            </a:r>
            <a:endParaRPr lang="en-AT" dirty="0"/>
          </a:p>
        </p:txBody>
      </p:sp>
      <p:sp>
        <p:nvSpPr>
          <p:cNvPr id="3" name="Content Placeholder 2">
            <a:extLst>
              <a:ext uri="{FF2B5EF4-FFF2-40B4-BE49-F238E27FC236}">
                <a16:creationId xmlns:a16="http://schemas.microsoft.com/office/drawing/2014/main" id="{16AC7D34-0567-459D-9809-8900E8D28915}"/>
              </a:ext>
            </a:extLst>
          </p:cNvPr>
          <p:cNvSpPr>
            <a:spLocks noGrp="1"/>
          </p:cNvSpPr>
          <p:nvPr>
            <p:ph idx="1"/>
          </p:nvPr>
        </p:nvSpPr>
        <p:spPr/>
        <p:txBody>
          <a:bodyPr/>
          <a:lstStyle/>
          <a:p>
            <a:r>
              <a:rPr lang="en-US" sz="2400" dirty="0"/>
              <a:t>Force-Feedback </a:t>
            </a:r>
            <a:r>
              <a:rPr lang="en-US" sz="2400" dirty="0" err="1"/>
              <a:t>durch</a:t>
            </a:r>
            <a:r>
              <a:rPr lang="en-US" sz="2400" dirty="0"/>
              <a:t> TENS-Unit</a:t>
            </a:r>
          </a:p>
          <a:p>
            <a:r>
              <a:rPr lang="en-US" sz="2400" dirty="0" err="1"/>
              <a:t>Platzierung</a:t>
            </a:r>
            <a:r>
              <a:rPr lang="en-US" sz="2400" dirty="0"/>
              <a:t> der 2 </a:t>
            </a:r>
            <a:r>
              <a:rPr lang="en-US" sz="2400" dirty="0" err="1"/>
              <a:t>Elektroden-Paare</a:t>
            </a:r>
            <a:r>
              <a:rPr lang="en-US" sz="2400" dirty="0"/>
              <a:t> am </a:t>
            </a:r>
            <a:r>
              <a:rPr lang="en-US" sz="2400" dirty="0" err="1"/>
              <a:t>Körper</a:t>
            </a:r>
            <a:endParaRPr lang="en-US" sz="2400" dirty="0"/>
          </a:p>
          <a:p>
            <a:r>
              <a:rPr lang="en-US" sz="2400" dirty="0"/>
              <a:t>Webserver auf </a:t>
            </a:r>
            <a:r>
              <a:rPr lang="en-US" sz="2400" dirty="0" err="1"/>
              <a:t>einem</a:t>
            </a:r>
            <a:r>
              <a:rPr lang="en-US" sz="2400" dirty="0"/>
              <a:t> Arduino</a:t>
            </a:r>
          </a:p>
          <a:p>
            <a:r>
              <a:rPr lang="en-US" sz="2400" dirty="0" err="1"/>
              <a:t>Über</a:t>
            </a:r>
            <a:r>
              <a:rPr lang="en-US" sz="2400" dirty="0"/>
              <a:t> </a:t>
            </a:r>
            <a:r>
              <a:rPr lang="en-US" sz="2400" dirty="0" err="1"/>
              <a:t>Webrequests</a:t>
            </a:r>
            <a:r>
              <a:rPr lang="en-US" sz="2400" dirty="0"/>
              <a:t> der </a:t>
            </a:r>
            <a:r>
              <a:rPr lang="en-US" sz="2400" dirty="0" err="1"/>
              <a:t>schock</a:t>
            </a:r>
            <a:endParaRPr lang="en-US" sz="2400" dirty="0"/>
          </a:p>
          <a:p>
            <a:r>
              <a:rPr lang="en-US" sz="2400" dirty="0" err="1"/>
              <a:t>Intensität</a:t>
            </a:r>
            <a:r>
              <a:rPr lang="en-US" sz="2400" dirty="0"/>
              <a:t> </a:t>
            </a:r>
            <a:r>
              <a:rPr lang="en-US" sz="2400" dirty="0" err="1"/>
              <a:t>abhängig</a:t>
            </a:r>
            <a:r>
              <a:rPr lang="en-US" sz="2400" dirty="0"/>
              <a:t> </a:t>
            </a:r>
            <a:r>
              <a:rPr lang="en-US" sz="2400" dirty="0" err="1"/>
              <a:t>vom</a:t>
            </a:r>
            <a:r>
              <a:rPr lang="en-US" sz="2400" dirty="0"/>
              <a:t> </a:t>
            </a:r>
            <a:r>
              <a:rPr lang="en-US" sz="2400" dirty="0" err="1"/>
              <a:t>Schaden</a:t>
            </a:r>
            <a:endParaRPr lang="en-US" sz="2400" dirty="0"/>
          </a:p>
          <a:p>
            <a:pPr lvl="1"/>
            <a:endParaRPr lang="en-AT" dirty="0"/>
          </a:p>
        </p:txBody>
      </p:sp>
      <p:pic>
        <p:nvPicPr>
          <p:cNvPr id="6" name="Picture 5">
            <a:extLst>
              <a:ext uri="{FF2B5EF4-FFF2-40B4-BE49-F238E27FC236}">
                <a16:creationId xmlns:a16="http://schemas.microsoft.com/office/drawing/2014/main" id="{F62A4023-6F4C-4E6F-A04B-97081EECA679}"/>
              </a:ext>
            </a:extLst>
          </p:cNvPr>
          <p:cNvPicPr>
            <a:picLocks noChangeAspect="1"/>
          </p:cNvPicPr>
          <p:nvPr/>
        </p:nvPicPr>
        <p:blipFill>
          <a:blip r:embed="rId2"/>
          <a:stretch>
            <a:fillRect/>
          </a:stretch>
        </p:blipFill>
        <p:spPr>
          <a:xfrm>
            <a:off x="8764438" y="662731"/>
            <a:ext cx="2904549" cy="5668878"/>
          </a:xfrm>
          <a:prstGeom prst="rect">
            <a:avLst/>
          </a:prstGeom>
        </p:spPr>
      </p:pic>
    </p:spTree>
    <p:extLst>
      <p:ext uri="{BB962C8B-B14F-4D97-AF65-F5344CB8AC3E}">
        <p14:creationId xmlns:p14="http://schemas.microsoft.com/office/powerpoint/2010/main" val="34728672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{8BB2A30B-7596-4EF3-9023-B884E0A3E956}tf00934815_win32</Template>
  <TotalTime>0</TotalTime>
  <Words>69</Words>
  <Application>Microsoft Office PowerPoint</Application>
  <PresentationFormat>Widescreen</PresentationFormat>
  <Paragraphs>27</Paragraphs>
  <Slides>9</Slides>
  <Notes>0</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Goudy Old Style</vt:lpstr>
      <vt:lpstr>Wingdings 2</vt:lpstr>
      <vt:lpstr>SlateVTI</vt:lpstr>
      <vt:lpstr>Counter Strejk</vt:lpstr>
      <vt:lpstr>Projektfortschritt</vt:lpstr>
      <vt:lpstr>Animationen der Hände</vt:lpstr>
      <vt:lpstr>Objekt-Interaktionen</vt:lpstr>
      <vt:lpstr>Schießen mit einer Waffe</vt:lpstr>
      <vt:lpstr>Update() in Gun-script</vt:lpstr>
      <vt:lpstr>checkGripping() in Gun-script</vt:lpstr>
      <vt:lpstr>fire() in Gun-script</vt:lpstr>
      <vt:lpstr>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Counter Strejk</dc:title>
  <dc:creator>Tobias Weiß</dc:creator>
  <cp:lastModifiedBy>Tobias Weiß</cp:lastModifiedBy>
  <cp:revision>4</cp:revision>
  <dcterms:created xsi:type="dcterms:W3CDTF">2022-03-31T14:22:43Z</dcterms:created>
  <dcterms:modified xsi:type="dcterms:W3CDTF">2022-04-21T06:06:08Z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